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7" r:id="rId5"/>
    <p:sldId id="278" r:id="rId6"/>
    <p:sldId id="279" r:id="rId7"/>
    <p:sldId id="282" r:id="rId8"/>
    <p:sldId id="280" r:id="rId9"/>
    <p:sldId id="283" r:id="rId10"/>
    <p:sldId id="284" r:id="rId11"/>
    <p:sldId id="285" r:id="rId12"/>
    <p:sldId id="265" r:id="rId13"/>
    <p:sldId id="281" r:id="rId14"/>
    <p:sldId id="286" r:id="rId15"/>
    <p:sldId id="288" r:id="rId16"/>
    <p:sldId id="289" r:id="rId17"/>
    <p:sldId id="275" r:id="rId18"/>
    <p:sldId id="268" r:id="rId19"/>
    <p:sldId id="287" r:id="rId20"/>
  </p:sldIdLst>
  <p:sldSz cx="24377650" cy="13716000"/>
  <p:notesSz cx="6858000" cy="108585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Light" panose="00000400000000000000" pitchFamily="2" charset="0"/>
      <p:regular r:id="rId38"/>
      <p:bold r:id="rId39"/>
      <p:italic r:id="rId40"/>
      <p:boldItalic r:id="rId41"/>
    </p:embeddedFont>
    <p:embeddedFont>
      <p:font typeface="Montserrat Thin" panose="000003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9dM2Cw7ErxocntlnoAqkUYVJ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309" autoAdjust="0"/>
  </p:normalViewPr>
  <p:slideViewPr>
    <p:cSldViewPr snapToGrid="0">
      <p:cViewPr varScale="1">
        <p:scale>
          <a:sx n="50" d="100"/>
          <a:sy n="50" d="100"/>
        </p:scale>
        <p:origin x="954" y="72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46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70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82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2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Placeholder-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-Image">
  <p:cSld name="12_Placeholder-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>
            <a:spLocks noGrp="1"/>
          </p:cNvSpPr>
          <p:nvPr>
            <p:ph type="pic" idx="2"/>
          </p:nvPr>
        </p:nvSpPr>
        <p:spPr>
          <a:xfrm>
            <a:off x="8866913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>
            <a:spLocks noGrp="1"/>
          </p:cNvSpPr>
          <p:nvPr>
            <p:ph type="pic" idx="3"/>
          </p:nvPr>
        </p:nvSpPr>
        <p:spPr>
          <a:xfrm>
            <a:off x="16597752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4"/>
          </p:nvPr>
        </p:nvSpPr>
        <p:spPr>
          <a:xfrm>
            <a:off x="1136075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Placeholder-Image">
  <p:cSld name="47_Placeholder-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ceholder-Image">
  <p:cSld name="13_Placeholder-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1120027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>
            <a:spLocks noGrp="1"/>
          </p:cNvSpPr>
          <p:nvPr>
            <p:ph type="pic" idx="3"/>
          </p:nvPr>
        </p:nvSpPr>
        <p:spPr>
          <a:xfrm>
            <a:off x="17980027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>
            <a:spLocks noGrp="1"/>
          </p:cNvSpPr>
          <p:nvPr>
            <p:ph type="pic" idx="4"/>
          </p:nvPr>
        </p:nvSpPr>
        <p:spPr>
          <a:xfrm>
            <a:off x="1120027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pic" idx="5"/>
          </p:nvPr>
        </p:nvSpPr>
        <p:spPr>
          <a:xfrm>
            <a:off x="17980027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laceholder-Image">
  <p:cSld name="19_Placeholder-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41035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3"/>
          </p:nvPr>
        </p:nvSpPr>
        <p:spPr>
          <a:xfrm>
            <a:off x="7190106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>
            <a:spLocks noGrp="1"/>
          </p:cNvSpPr>
          <p:nvPr>
            <p:ph type="pic" idx="4"/>
          </p:nvPr>
        </p:nvSpPr>
        <p:spPr>
          <a:xfrm>
            <a:off x="41035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>
            <a:spLocks noGrp="1"/>
          </p:cNvSpPr>
          <p:nvPr>
            <p:ph type="pic" idx="5"/>
          </p:nvPr>
        </p:nvSpPr>
        <p:spPr>
          <a:xfrm>
            <a:off x="7190106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laceholder-Image">
  <p:cSld name="14_Placeholder-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>
            <a:spLocks noGrp="1"/>
          </p:cNvSpPr>
          <p:nvPr>
            <p:ph type="pic" idx="3"/>
          </p:nvPr>
        </p:nvSpPr>
        <p:spPr>
          <a:xfrm>
            <a:off x="7068028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>
            <a:spLocks noGrp="1"/>
          </p:cNvSpPr>
          <p:nvPr>
            <p:ph type="pic" idx="4"/>
          </p:nvPr>
        </p:nvSpPr>
        <p:spPr>
          <a:xfrm>
            <a:off x="12549305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>
            <a:spLocks noGrp="1"/>
          </p:cNvSpPr>
          <p:nvPr>
            <p:ph type="pic" idx="5"/>
          </p:nvPr>
        </p:nvSpPr>
        <p:spPr>
          <a:xfrm>
            <a:off x="18030581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laceholder-Image">
  <p:cSld name="15_Placeholder-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>
            <a:spLocks noGrp="1"/>
          </p:cNvSpPr>
          <p:nvPr>
            <p:ph type="pic" idx="3"/>
          </p:nvPr>
        </p:nvSpPr>
        <p:spPr>
          <a:xfrm>
            <a:off x="8986622" y="4541259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>
            <a:spLocks noGrp="1"/>
          </p:cNvSpPr>
          <p:nvPr>
            <p:ph type="pic" idx="4"/>
          </p:nvPr>
        </p:nvSpPr>
        <p:spPr>
          <a:xfrm>
            <a:off x="16386489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-Image">
  <p:cSld name="16_Placeholder-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>
            <a:spLocks noGrp="1"/>
          </p:cNvSpPr>
          <p:nvPr>
            <p:ph type="pic" idx="2"/>
          </p:nvPr>
        </p:nvSpPr>
        <p:spPr>
          <a:xfrm>
            <a:off x="1639004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>
            <a:spLocks noGrp="1"/>
          </p:cNvSpPr>
          <p:nvPr>
            <p:ph type="pic" idx="3"/>
          </p:nvPr>
        </p:nvSpPr>
        <p:spPr>
          <a:xfrm>
            <a:off x="1639003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>
            <a:spLocks noGrp="1"/>
          </p:cNvSpPr>
          <p:nvPr>
            <p:ph type="pic" idx="4"/>
          </p:nvPr>
        </p:nvSpPr>
        <p:spPr>
          <a:xfrm>
            <a:off x="12601555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>
            <a:spLocks noGrp="1"/>
          </p:cNvSpPr>
          <p:nvPr>
            <p:ph type="pic" idx="5"/>
          </p:nvPr>
        </p:nvSpPr>
        <p:spPr>
          <a:xfrm>
            <a:off x="12601554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laceholder-Image">
  <p:cSld name="17_Placeholder-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2226926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3"/>
          </p:nvPr>
        </p:nvSpPr>
        <p:spPr>
          <a:xfrm>
            <a:off x="15683463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>
            <a:spLocks noGrp="1"/>
          </p:cNvSpPr>
          <p:nvPr>
            <p:ph type="pic" idx="4"/>
          </p:nvPr>
        </p:nvSpPr>
        <p:spPr>
          <a:xfrm>
            <a:off x="1914000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>
            <a:spLocks noGrp="1"/>
          </p:cNvSpPr>
          <p:nvPr>
            <p:ph type="pic" idx="5"/>
          </p:nvPr>
        </p:nvSpPr>
        <p:spPr>
          <a:xfrm>
            <a:off x="12226924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6"/>
          </p:nvPr>
        </p:nvSpPr>
        <p:spPr>
          <a:xfrm>
            <a:off x="19139998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laceholder-Image">
  <p:cSld name="18_Placeholder-Im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>
            <a:spLocks noGrp="1"/>
          </p:cNvSpPr>
          <p:nvPr>
            <p:ph type="pic" idx="2"/>
          </p:nvPr>
        </p:nvSpPr>
        <p:spPr>
          <a:xfrm>
            <a:off x="1150217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3"/>
          </p:nvPr>
        </p:nvSpPr>
        <p:spPr>
          <a:xfrm>
            <a:off x="4606754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>
            <a:spLocks noGrp="1"/>
          </p:cNvSpPr>
          <p:nvPr>
            <p:ph type="pic" idx="4"/>
          </p:nvPr>
        </p:nvSpPr>
        <p:spPr>
          <a:xfrm>
            <a:off x="806329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>
            <a:spLocks noGrp="1"/>
          </p:cNvSpPr>
          <p:nvPr>
            <p:ph type="pic" idx="5"/>
          </p:nvPr>
        </p:nvSpPr>
        <p:spPr>
          <a:xfrm>
            <a:off x="1150215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3" name="Google Shape;73;p39"/>
          <p:cNvSpPr>
            <a:spLocks noGrp="1"/>
          </p:cNvSpPr>
          <p:nvPr>
            <p:ph type="pic" idx="6"/>
          </p:nvPr>
        </p:nvSpPr>
        <p:spPr>
          <a:xfrm>
            <a:off x="8063290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Placeholder-Image">
  <p:cSld name="43_Placeholder-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6" name="Google Shape;76;p40"/>
          <p:cNvSpPr>
            <a:spLocks noGrp="1"/>
          </p:cNvSpPr>
          <p:nvPr>
            <p:ph type="pic" idx="3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>
            <a:spLocks noGrp="1"/>
          </p:cNvSpPr>
          <p:nvPr>
            <p:ph type="pic" idx="4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>
            <a:spLocks noGrp="1"/>
          </p:cNvSpPr>
          <p:nvPr>
            <p:ph type="pic" idx="2"/>
          </p:nvPr>
        </p:nvSpPr>
        <p:spPr>
          <a:xfrm>
            <a:off x="7139124" y="5384487"/>
            <a:ext cx="14826343" cy="2756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Placeholder-Image">
  <p:cSld name="44_Placeholder-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>
            <a:spLocks noGrp="1"/>
          </p:cNvSpPr>
          <p:nvPr>
            <p:ph type="pic" idx="2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3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>
            <a:spLocks noGrp="1"/>
          </p:cNvSpPr>
          <p:nvPr>
            <p:ph type="pic" idx="4"/>
          </p:nvPr>
        </p:nvSpPr>
        <p:spPr>
          <a:xfrm>
            <a:off x="16232841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Placeholder-Image">
  <p:cSld name="45_Placeholder-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>
            <a:spLocks noGrp="1"/>
          </p:cNvSpPr>
          <p:nvPr>
            <p:ph type="pic" idx="2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42"/>
          <p:cNvSpPr>
            <a:spLocks noGrp="1"/>
          </p:cNvSpPr>
          <p:nvPr>
            <p:ph type="pic" idx="3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>
            <a:spLocks noGrp="1"/>
          </p:cNvSpPr>
          <p:nvPr>
            <p:ph type="pic" idx="4"/>
          </p:nvPr>
        </p:nvSpPr>
        <p:spPr>
          <a:xfrm>
            <a:off x="15940788" y="4126850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>
            <a:spLocks noGrp="1"/>
          </p:cNvSpPr>
          <p:nvPr>
            <p:ph type="pic" idx="5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6"/>
          </p:nvPr>
        </p:nvSpPr>
        <p:spPr>
          <a:xfrm>
            <a:off x="15940788" y="8534217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Placeholder-Image">
  <p:cSld name="46_Placeholder-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>
            <a:spLocks noGrp="1"/>
          </p:cNvSpPr>
          <p:nvPr>
            <p:ph type="pic" idx="2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0" name="Google Shape;90;p43"/>
          <p:cNvSpPr>
            <a:spLocks noGrp="1"/>
          </p:cNvSpPr>
          <p:nvPr>
            <p:ph type="pic" idx="3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4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Placeholder-Image">
  <p:cSld name="48_Placeholder-Im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>
            <a:spLocks noGrp="1"/>
          </p:cNvSpPr>
          <p:nvPr>
            <p:ph type="pic" idx="2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>
            <a:spLocks noGrp="1"/>
          </p:cNvSpPr>
          <p:nvPr>
            <p:ph type="pic" idx="3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laceholder-Image">
  <p:cSld name="2_Placeholder-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>
            <a:spLocks noGrp="1"/>
          </p:cNvSpPr>
          <p:nvPr>
            <p:ph type="pic" idx="3"/>
          </p:nvPr>
        </p:nvSpPr>
        <p:spPr>
          <a:xfrm>
            <a:off x="1842478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>
            <a:spLocks noGrp="1"/>
          </p:cNvSpPr>
          <p:nvPr>
            <p:ph type="pic" idx="4"/>
          </p:nvPr>
        </p:nvSpPr>
        <p:spPr>
          <a:xfrm>
            <a:off x="9171650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>
            <a:spLocks noGrp="1"/>
          </p:cNvSpPr>
          <p:nvPr>
            <p:ph type="pic" idx="5"/>
          </p:nvPr>
        </p:nvSpPr>
        <p:spPr>
          <a:xfrm>
            <a:off x="16500822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-Image">
  <p:cSld name="3_Placeholder-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-Image">
  <p:cSld name="4_Placeholder-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5" name="Google Shape;105;p47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6" name="Google Shape;106;p47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7" name="Google Shape;107;p47"/>
          <p:cNvSpPr>
            <a:spLocks noGrp="1"/>
          </p:cNvSpPr>
          <p:nvPr>
            <p:ph type="pic" idx="5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-Image">
  <p:cSld name="5_Placeholder-Imag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48"/>
          <p:cNvSpPr>
            <a:spLocks noGrp="1"/>
          </p:cNvSpPr>
          <p:nvPr>
            <p:ph type="pic" idx="4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-Image">
  <p:cSld name="6_Placeholder-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-Image">
  <p:cSld name="7_Placeholder-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>
            <a:spLocks noGrp="1"/>
          </p:cNvSpPr>
          <p:nvPr>
            <p:ph type="pic" idx="2"/>
          </p:nvPr>
        </p:nvSpPr>
        <p:spPr>
          <a:xfrm>
            <a:off x="12992387" y="0"/>
            <a:ext cx="11385262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-Image">
  <p:cSld name="8_Placeholder-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>
            <a:spLocks noGrp="1"/>
          </p:cNvSpPr>
          <p:nvPr>
            <p:ph type="pic" idx="2"/>
          </p:nvPr>
        </p:nvSpPr>
        <p:spPr>
          <a:xfrm>
            <a:off x="16382566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0" name="Google Shape;120;p51"/>
          <p:cNvSpPr>
            <a:spLocks noGrp="1"/>
          </p:cNvSpPr>
          <p:nvPr>
            <p:ph type="pic" idx="3"/>
          </p:nvPr>
        </p:nvSpPr>
        <p:spPr>
          <a:xfrm>
            <a:off x="8191284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1" name="Google Shape;121;p51"/>
          <p:cNvSpPr>
            <a:spLocks noGrp="1"/>
          </p:cNvSpPr>
          <p:nvPr>
            <p:ph type="pic" idx="4"/>
          </p:nvPr>
        </p:nvSpPr>
        <p:spPr>
          <a:xfrm>
            <a:off x="0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5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>
            <a:spLocks noGrp="1"/>
          </p:cNvSpPr>
          <p:nvPr>
            <p:ph type="pic" idx="6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>
            <a:spLocks noGrp="1"/>
          </p:cNvSpPr>
          <p:nvPr>
            <p:ph type="pic" idx="7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-Image">
  <p:cSld name="9_Placeholder-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>
            <a:spLocks noGrp="1"/>
          </p:cNvSpPr>
          <p:nvPr>
            <p:ph type="pic" idx="2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52"/>
          <p:cNvSpPr>
            <a:spLocks noGrp="1"/>
          </p:cNvSpPr>
          <p:nvPr>
            <p:ph type="pic" idx="3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>
            <a:spLocks noGrp="1"/>
          </p:cNvSpPr>
          <p:nvPr>
            <p:ph type="pic" idx="4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 Slide">
  <p:cSld name="12_Placehold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>
            <a:spLocks noGrp="1"/>
          </p:cNvSpPr>
          <p:nvPr>
            <p:ph type="pic" idx="2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laceholder Slide">
  <p:cSld name="11_Placeholder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>
            <a:spLocks noGrp="1"/>
          </p:cNvSpPr>
          <p:nvPr>
            <p:ph type="pic" idx="2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 Slide">
  <p:cSld name="7_Placeholder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>
            <a:spLocks noGrp="1"/>
          </p:cNvSpPr>
          <p:nvPr>
            <p:ph type="pic" idx="2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 Slide">
  <p:cSld name="8_Placeholder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7" name="Google Shape;137;p56"/>
          <p:cNvSpPr>
            <a:spLocks noGrp="1"/>
          </p:cNvSpPr>
          <p:nvPr>
            <p:ph type="pic" idx="3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 Slide">
  <p:cSld name="9_Placeholder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>
            <a:spLocks noGrp="1"/>
          </p:cNvSpPr>
          <p:nvPr>
            <p:ph type="pic" idx="2"/>
          </p:nvPr>
        </p:nvSpPr>
        <p:spPr>
          <a:xfrm>
            <a:off x="14677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laceholder Slide">
  <p:cSld name="10_Placehold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>
            <a:spLocks noGrp="1"/>
          </p:cNvSpPr>
          <p:nvPr>
            <p:ph type="pic" idx="2"/>
          </p:nvPr>
        </p:nvSpPr>
        <p:spPr>
          <a:xfrm>
            <a:off x="125421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 Mockup">
  <p:cSld name="Macbook Mockup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"/>
          <p:cNvSpPr>
            <a:spLocks noGrp="1"/>
          </p:cNvSpPr>
          <p:nvPr>
            <p:ph type="pic" idx="2"/>
          </p:nvPr>
        </p:nvSpPr>
        <p:spPr>
          <a:xfrm>
            <a:off x="1888423" y="5650798"/>
            <a:ext cx="9309100" cy="5756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cbook Mockup">
  <p:cSld name="1_Macbook Mocku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>
            <a:spLocks noGrp="1"/>
          </p:cNvSpPr>
          <p:nvPr>
            <p:ph type="pic" idx="2"/>
          </p:nvPr>
        </p:nvSpPr>
        <p:spPr>
          <a:xfrm>
            <a:off x="0" y="0"/>
            <a:ext cx="11385261" cy="12245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">
  <p:cSld name="Image-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0" y="3332610"/>
            <a:ext cx="24377649" cy="71061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cbook Mockup">
  <p:cSld name="2_Macbook Mockup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1"/>
          <p:cNvSpPr>
            <a:spLocks noGrp="1"/>
          </p:cNvSpPr>
          <p:nvPr>
            <p:ph type="pic" idx="2"/>
          </p:nvPr>
        </p:nvSpPr>
        <p:spPr>
          <a:xfrm>
            <a:off x="1132897" y="817418"/>
            <a:ext cx="9569739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cbook Mockup">
  <p:cSld name="3_Macbook Mockup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>
            <a:spLocks noGrp="1"/>
          </p:cNvSpPr>
          <p:nvPr>
            <p:ph type="pic" idx="2"/>
          </p:nvPr>
        </p:nvSpPr>
        <p:spPr>
          <a:xfrm>
            <a:off x="1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cbook Mockup">
  <p:cSld name="4_Macbook Mock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>
            <a:spLocks noGrp="1"/>
          </p:cNvSpPr>
          <p:nvPr>
            <p:ph type="pic" idx="2"/>
          </p:nvPr>
        </p:nvSpPr>
        <p:spPr>
          <a:xfrm>
            <a:off x="16005502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cbook Mockup">
  <p:cSld name="5_Macbook Mockup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cbook Mockup">
  <p:cSld name="6_Macbook Mockup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>
            <a:spLocks noGrp="1"/>
          </p:cNvSpPr>
          <p:nvPr>
            <p:ph type="pic" idx="2"/>
          </p:nvPr>
        </p:nvSpPr>
        <p:spPr>
          <a:xfrm>
            <a:off x="7958030" y="0"/>
            <a:ext cx="85539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_Image">
  <p:cSld name="Placeholder_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>
            <a:spLocks noGrp="1"/>
          </p:cNvSpPr>
          <p:nvPr>
            <p:ph type="pic" idx="2"/>
          </p:nvPr>
        </p:nvSpPr>
        <p:spPr>
          <a:xfrm>
            <a:off x="886691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_Image">
  <p:cSld name="1_Placeholder_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7"/>
          <p:cNvSpPr>
            <a:spLocks noGrp="1"/>
          </p:cNvSpPr>
          <p:nvPr>
            <p:ph type="pic" idx="2"/>
          </p:nvPr>
        </p:nvSpPr>
        <p:spPr>
          <a:xfrm>
            <a:off x="14422856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cbook Mockup">
  <p:cSld name="7_Macbook Mockup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>
            <a:spLocks noGrp="1"/>
          </p:cNvSpPr>
          <p:nvPr>
            <p:ph type="pic" idx="2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68"/>
          <p:cNvSpPr>
            <a:spLocks noGrp="1"/>
          </p:cNvSpPr>
          <p:nvPr>
            <p:ph type="pic" idx="3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3" name="Google Shape;163;p68"/>
          <p:cNvSpPr>
            <a:spLocks noGrp="1"/>
          </p:cNvSpPr>
          <p:nvPr>
            <p:ph type="pic" idx="4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cbook Mockup">
  <p:cSld name="8_Macbook Mocku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9"/>
          <p:cNvSpPr>
            <a:spLocks noGrp="1"/>
          </p:cNvSpPr>
          <p:nvPr>
            <p:ph type="pic" idx="2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69"/>
          <p:cNvSpPr>
            <a:spLocks noGrp="1"/>
          </p:cNvSpPr>
          <p:nvPr>
            <p:ph type="pic" idx="3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4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69"/>
          <p:cNvSpPr>
            <a:spLocks noGrp="1"/>
          </p:cNvSpPr>
          <p:nvPr>
            <p:ph type="pic" idx="5"/>
          </p:nvPr>
        </p:nvSpPr>
        <p:spPr>
          <a:xfrm>
            <a:off x="18155284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cbook Mockup">
  <p:cSld name="9_Macbook Mockup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>
            <a:spLocks noGrp="1"/>
          </p:cNvSpPr>
          <p:nvPr>
            <p:ph type="pic" idx="2"/>
          </p:nvPr>
        </p:nvSpPr>
        <p:spPr>
          <a:xfrm>
            <a:off x="12188824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-Image">
  <p:cSld name="1_Placeholder-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>
            <a:spLocks noGrp="1"/>
          </p:cNvSpPr>
          <p:nvPr>
            <p:ph type="pic" idx="2"/>
          </p:nvPr>
        </p:nvSpPr>
        <p:spPr>
          <a:xfrm>
            <a:off x="0" y="4275083"/>
            <a:ext cx="24377649" cy="5927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cbook Mockup">
  <p:cSld name="10_Macbook Mock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cbook Mockup">
  <p:cSld name="11_Macbook Mockup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>
            <a:spLocks noGrp="1"/>
          </p:cNvSpPr>
          <p:nvPr>
            <p:ph type="pic" idx="2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5" name="Google Shape;175;p72"/>
          <p:cNvSpPr>
            <a:spLocks noGrp="1"/>
          </p:cNvSpPr>
          <p:nvPr>
            <p:ph type="pic" idx="3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cbook Mockup">
  <p:cSld name="12_Macbook Mockup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3"/>
          <p:cNvSpPr>
            <a:spLocks noGrp="1"/>
          </p:cNvSpPr>
          <p:nvPr>
            <p:ph type="pic" idx="2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cbook Mockup">
  <p:cSld name="13_Macbook Mockup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4"/>
          <p:cNvSpPr>
            <a:spLocks noGrp="1"/>
          </p:cNvSpPr>
          <p:nvPr>
            <p:ph type="pic" idx="2"/>
          </p:nvPr>
        </p:nvSpPr>
        <p:spPr>
          <a:xfrm>
            <a:off x="0" y="4331370"/>
            <a:ext cx="24377649" cy="6039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cbook Mockup">
  <p:cSld name="14_Macbook Mocku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cbook Mockup">
  <p:cSld name="15_Macbook Mock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>
            <a:spLocks noGrp="1"/>
          </p:cNvSpPr>
          <p:nvPr>
            <p:ph type="pic" idx="2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cbook Mockup">
  <p:cSld name="16_Macbook Mockup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566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>
            <a:spLocks noGrp="1"/>
          </p:cNvSpPr>
          <p:nvPr>
            <p:ph type="pic" idx="3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cbook Mockup">
  <p:cSld name="17_Macbook Mock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8"/>
          <p:cNvSpPr>
            <a:spLocks noGrp="1"/>
          </p:cNvSpPr>
          <p:nvPr>
            <p:ph type="pic" idx="2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9" name="Google Shape;189;p78"/>
          <p:cNvSpPr>
            <a:spLocks noGrp="1"/>
          </p:cNvSpPr>
          <p:nvPr>
            <p:ph type="pic" idx="3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Macbook Mockup">
  <p:cSld name="27_Macbook Mocku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>
            <a:spLocks noGrp="1"/>
          </p:cNvSpPr>
          <p:nvPr>
            <p:ph type="pic" idx="2"/>
          </p:nvPr>
        </p:nvSpPr>
        <p:spPr>
          <a:xfrm>
            <a:off x="18085952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2" name="Google Shape;192;p79"/>
          <p:cNvSpPr>
            <a:spLocks noGrp="1"/>
          </p:cNvSpPr>
          <p:nvPr>
            <p:ph type="pic" idx="3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cbook Mockup">
  <p:cSld name="18_Macbook Mocku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0"/>
          <p:cNvSpPr>
            <a:spLocks noGrp="1"/>
          </p:cNvSpPr>
          <p:nvPr>
            <p:ph type="pic" idx="2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80"/>
          <p:cNvSpPr>
            <a:spLocks noGrp="1"/>
          </p:cNvSpPr>
          <p:nvPr>
            <p:ph type="pic" idx="3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">
  <p:cSld name="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>
            <a:spLocks noGrp="1"/>
          </p:cNvSpPr>
          <p:nvPr>
            <p:ph type="pic" idx="2"/>
          </p:nvPr>
        </p:nvSpPr>
        <p:spPr>
          <a:xfrm>
            <a:off x="2089532" y="4184074"/>
            <a:ext cx="6933814" cy="8394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cbook Mockup">
  <p:cSld name="19_Macbook Mock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"/>
          <p:cNvSpPr>
            <a:spLocks noGrp="1"/>
          </p:cNvSpPr>
          <p:nvPr>
            <p:ph type="pic" idx="2"/>
          </p:nvPr>
        </p:nvSpPr>
        <p:spPr>
          <a:xfrm>
            <a:off x="13184684" y="4120571"/>
            <a:ext cx="10150980" cy="56960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cbook Mockup">
  <p:cSld name="20_Macbook Mockup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2"/>
          <p:cNvSpPr>
            <a:spLocks noGrp="1"/>
          </p:cNvSpPr>
          <p:nvPr>
            <p:ph type="pic" idx="2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0" name="Google Shape;200;p82"/>
          <p:cNvSpPr>
            <a:spLocks noGrp="1"/>
          </p:cNvSpPr>
          <p:nvPr>
            <p:ph type="pic" idx="3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1" name="Google Shape;201;p82"/>
          <p:cNvSpPr>
            <a:spLocks noGrp="1"/>
          </p:cNvSpPr>
          <p:nvPr>
            <p:ph type="pic" idx="4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cbook Mockup">
  <p:cSld name="22_Macbook Mockup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3"/>
          <p:cNvSpPr>
            <a:spLocks noGrp="1"/>
          </p:cNvSpPr>
          <p:nvPr>
            <p:ph type="pic" idx="2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cbook Mockup">
  <p:cSld name="23_Macbook Mockup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4"/>
          <p:cNvSpPr>
            <a:spLocks noGrp="1"/>
          </p:cNvSpPr>
          <p:nvPr>
            <p:ph type="pic" idx="2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Macbook Mockup">
  <p:cSld name="24_Macbook Mockup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5"/>
          <p:cNvSpPr>
            <a:spLocks noGrp="1"/>
          </p:cNvSpPr>
          <p:nvPr>
            <p:ph type="pic" idx="2"/>
          </p:nvPr>
        </p:nvSpPr>
        <p:spPr>
          <a:xfrm>
            <a:off x="14473645" y="4415246"/>
            <a:ext cx="7498080" cy="4728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Macbook Mockup">
  <p:cSld name="25_Macbook Mock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>
            <a:spLocks noGrp="1"/>
          </p:cNvSpPr>
          <p:nvPr>
            <p:ph type="pic" idx="2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0" name="Google Shape;210;p86"/>
          <p:cNvSpPr>
            <a:spLocks noGrp="1"/>
          </p:cNvSpPr>
          <p:nvPr>
            <p:ph type="pic" idx="3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>
            <a:spLocks noGrp="1"/>
          </p:cNvSpPr>
          <p:nvPr>
            <p:ph type="pic" idx="4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Macbook Mockup">
  <p:cSld name="26_Macbook Mockup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7"/>
          <p:cNvSpPr>
            <a:spLocks noGrp="1"/>
          </p:cNvSpPr>
          <p:nvPr>
            <p:ph type="pic" idx="2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sponsive Design">
  <p:cSld name="1_Responsive Desig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8"/>
          <p:cNvSpPr>
            <a:spLocks noGrp="1"/>
          </p:cNvSpPr>
          <p:nvPr>
            <p:ph type="pic" idx="2"/>
          </p:nvPr>
        </p:nvSpPr>
        <p:spPr>
          <a:xfrm>
            <a:off x="8434174" y="537186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rial"/>
              <a:buNone/>
              <a:defRPr sz="2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6" name="Google Shape;216;p88"/>
          <p:cNvSpPr>
            <a:spLocks noGrp="1"/>
          </p:cNvSpPr>
          <p:nvPr>
            <p:ph type="pic" idx="3"/>
          </p:nvPr>
        </p:nvSpPr>
        <p:spPr>
          <a:xfrm>
            <a:off x="16352916" y="8991653"/>
            <a:ext cx="1013634" cy="17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7" name="Google Shape;217;p88"/>
          <p:cNvSpPr>
            <a:spLocks noGrp="1"/>
          </p:cNvSpPr>
          <p:nvPr>
            <p:ph type="pic" idx="4"/>
          </p:nvPr>
        </p:nvSpPr>
        <p:spPr>
          <a:xfrm>
            <a:off x="4754354" y="7975469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8" name="Google Shape;218;p88"/>
          <p:cNvSpPr>
            <a:spLocks noGrp="1"/>
          </p:cNvSpPr>
          <p:nvPr>
            <p:ph type="pic" idx="5"/>
          </p:nvPr>
        </p:nvSpPr>
        <p:spPr>
          <a:xfrm>
            <a:off x="14235822" y="7821109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9" name="Google Shape;219;p88"/>
          <p:cNvSpPr>
            <a:spLocks noGrp="1"/>
          </p:cNvSpPr>
          <p:nvPr>
            <p:ph type="pic" idx="6"/>
          </p:nvPr>
        </p:nvSpPr>
        <p:spPr>
          <a:xfrm>
            <a:off x="17691338" y="10138875"/>
            <a:ext cx="441690" cy="5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">
  <p:cSld name="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>
            <a:spLocks noGrp="1"/>
          </p:cNvSpPr>
          <p:nvPr>
            <p:ph type="pic" idx="2"/>
          </p:nvPr>
        </p:nvSpPr>
        <p:spPr>
          <a:xfrm>
            <a:off x="1436477" y="4655964"/>
            <a:ext cx="8522208" cy="7450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/>
          <p:nvPr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">
  <p:cSld name="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>
            <a:spLocks noGrp="1"/>
          </p:cNvSpPr>
          <p:nvPr>
            <p:ph type="pic" idx="2"/>
          </p:nvPr>
        </p:nvSpPr>
        <p:spPr>
          <a:xfrm>
            <a:off x="2180245" y="3972494"/>
            <a:ext cx="6118798" cy="8814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">
  <p:cSld name="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>
            <a:spLocks noGrp="1"/>
          </p:cNvSpPr>
          <p:nvPr>
            <p:ph type="pic" idx="2"/>
          </p:nvPr>
        </p:nvSpPr>
        <p:spPr>
          <a:xfrm>
            <a:off x="1990962" y="4270402"/>
            <a:ext cx="7397496" cy="82263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-5400000">
            <a:off x="22377847" y="11890283"/>
            <a:ext cx="521207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‹Nr.›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sz="6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208934"/>
            <a:ext cx="25109425" cy="16748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6" name="Google Shape;226;p1"/>
          <p:cNvSpPr/>
          <p:nvPr/>
        </p:nvSpPr>
        <p:spPr>
          <a:xfrm>
            <a:off x="-2416629" y="-1601050"/>
            <a:ext cx="31252885" cy="17140597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1856907" y="8715680"/>
            <a:ext cx="2107723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Drawing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5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Medienfokusierte</a:t>
            </a:r>
            <a:r>
              <a:rPr lang="de-DE" sz="5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Webanwendungen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1856907" y="10892880"/>
            <a:ext cx="62170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Silas Kammerer, Dennis Zimmer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226056-795B-59D8-FAAC-6BC57A14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567148" y="901475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510B82-1812-C9BB-CCD9-B9609D7E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6" y="6363965"/>
            <a:ext cx="3403854" cy="26507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32785-AE63-F667-5009-BA9C1C1C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22" y="3030750"/>
            <a:ext cx="12518628" cy="974902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A064B36-FE44-5E5F-1526-D304B9B24B82}"/>
              </a:ext>
            </a:extLst>
          </p:cNvPr>
          <p:cNvSpPr/>
          <p:nvPr/>
        </p:nvSpPr>
        <p:spPr>
          <a:xfrm>
            <a:off x="4965022" y="7161318"/>
            <a:ext cx="2154902" cy="1342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453ACF-CC4E-0A20-E81C-512618D2CA0B}"/>
              </a:ext>
            </a:extLst>
          </p:cNvPr>
          <p:cNvSpPr txBox="1"/>
          <p:nvPr/>
        </p:nvSpPr>
        <p:spPr>
          <a:xfrm>
            <a:off x="11047610" y="2154447"/>
            <a:ext cx="584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Freihandzeichen Seite</a:t>
            </a:r>
          </a:p>
        </p:txBody>
      </p:sp>
      <p:sp>
        <p:nvSpPr>
          <p:cNvPr id="18" name="Google Shape;258;p4">
            <a:extLst>
              <a:ext uri="{FF2B5EF4-FFF2-40B4-BE49-F238E27FC236}">
                <a16:creationId xmlns:a16="http://schemas.microsoft.com/office/drawing/2014/main" id="{A1C058F8-51EE-C475-0762-27F969B230A4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C3E5CF-72A0-4C38-A458-BA201C4D873D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74875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1191BD7-FA24-35AE-9B29-3F462120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8A27A13-CBEA-BCD5-EAF6-7C3C3970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6" y="3395086"/>
            <a:ext cx="3991532" cy="8259328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93AED8-67B5-41C9-7194-9926EA9F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67" y="3414138"/>
            <a:ext cx="3991532" cy="82593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6AF315-E43B-DF20-A9C0-C09A374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924" y="3395086"/>
            <a:ext cx="4010585" cy="827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385450-68C1-B927-C168-D0C36AF31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64" y="3395086"/>
            <a:ext cx="4010585" cy="8278380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2A8BE6D-1B00-9F23-2F41-7EDD6112E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7532" y="3385560"/>
            <a:ext cx="4010585" cy="8278380"/>
          </a:xfrm>
          <a:prstGeom prst="rect">
            <a:avLst/>
          </a:prstGeom>
        </p:spPr>
      </p:pic>
      <p:sp>
        <p:nvSpPr>
          <p:cNvPr id="13" name="Google Shape;258;p4">
            <a:extLst>
              <a:ext uri="{FF2B5EF4-FFF2-40B4-BE49-F238E27FC236}">
                <a16:creationId xmlns:a16="http://schemas.microsoft.com/office/drawing/2014/main" id="{BF7FF118-2F76-ADB9-7F1F-C0B155C6D9E2}"/>
              </a:ext>
            </a:extLst>
          </p:cNvPr>
          <p:cNvSpPr txBox="1"/>
          <p:nvPr/>
        </p:nvSpPr>
        <p:spPr>
          <a:xfrm>
            <a:off x="1312168" y="752063"/>
            <a:ext cx="91272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Mobile-Scribbles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99544C-3FA1-CB39-9015-8E9C9159203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31135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83771" y="-224612"/>
            <a:ext cx="26422085" cy="142018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-2416629" y="-1012371"/>
            <a:ext cx="31252885" cy="16944032"/>
          </a:xfrm>
          <a:prstGeom prst="rect">
            <a:avLst/>
          </a:prstGeom>
          <a:solidFill>
            <a:schemeClr val="accent5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10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https://www.pexels.com/photo/abstract-business-code-coder-270348/</a:t>
            </a:r>
            <a:endParaRPr sz="1400" u="sng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ADDF78-B4CA-3269-4223-DD427D8F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8858FC-F323-A384-9F77-20B10612A12E}"/>
              </a:ext>
            </a:extLst>
          </p:cNvPr>
          <p:cNvSpPr/>
          <p:nvPr/>
        </p:nvSpPr>
        <p:spPr>
          <a:xfrm>
            <a:off x="5450627" y="10374731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3B0442F-7FAB-B2FF-E767-AB9115F60842}"/>
              </a:ext>
            </a:extLst>
          </p:cNvPr>
          <p:cNvSpPr/>
          <p:nvPr/>
        </p:nvSpPr>
        <p:spPr>
          <a:xfrm>
            <a:off x="5450627" y="6911884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B4BE229-71F5-D9CA-C7E5-F1C9B574FCA8}"/>
              </a:ext>
            </a:extLst>
          </p:cNvPr>
          <p:cNvSpPr/>
          <p:nvPr/>
        </p:nvSpPr>
        <p:spPr>
          <a:xfrm>
            <a:off x="1564427" y="3827815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D099308-21EE-FA5B-34AF-6926BE59AF04}"/>
              </a:ext>
            </a:extLst>
          </p:cNvPr>
          <p:cNvSpPr/>
          <p:nvPr/>
        </p:nvSpPr>
        <p:spPr>
          <a:xfrm>
            <a:off x="5450627" y="3449037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54D1B3-7857-26A7-0A2A-CC2B32AE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F51E6C-5D0A-FC7C-E6DE-46764294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444"/>
          <a:stretch/>
        </p:blipFill>
        <p:spPr>
          <a:xfrm>
            <a:off x="6259526" y="3740407"/>
            <a:ext cx="1658717" cy="2171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69D0BE-42F9-931A-8C47-2A82C9272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1565" y="3748337"/>
            <a:ext cx="1539097" cy="21714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33749-0F9F-EA7B-AE3B-4F009618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561"/>
          <a:stretch/>
        </p:blipFill>
        <p:spPr>
          <a:xfrm>
            <a:off x="9424706" y="3748336"/>
            <a:ext cx="1654557" cy="21714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15C0AB-D5C3-120F-2F45-EDB5E59E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5338" y="3688573"/>
            <a:ext cx="2422549" cy="242254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FA669F-EF91-720C-98D5-231F0366594A}"/>
              </a:ext>
            </a:extLst>
          </p:cNvPr>
          <p:cNvSpPr txBox="1"/>
          <p:nvPr/>
        </p:nvSpPr>
        <p:spPr>
          <a:xfrm>
            <a:off x="1736177" y="4364817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Frontend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B4F894-8649-71F5-6414-2D64ACEFE837}"/>
              </a:ext>
            </a:extLst>
          </p:cNvPr>
          <p:cNvSpPr txBox="1"/>
          <p:nvPr/>
        </p:nvSpPr>
        <p:spPr>
          <a:xfrm>
            <a:off x="1736177" y="8025859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Backend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710060-76F7-65A2-DD15-7CFE5D4B4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099" y="7169960"/>
            <a:ext cx="4142637" cy="22379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98EA04-E595-CC67-5542-D507CCE41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25036" y="7336459"/>
            <a:ext cx="2747492" cy="19050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07A640C6-6FAB-6DF9-5093-12F52EB1EB0E}"/>
              </a:ext>
            </a:extLst>
          </p:cNvPr>
          <p:cNvSpPr/>
          <p:nvPr/>
        </p:nvSpPr>
        <p:spPr>
          <a:xfrm>
            <a:off x="1516336" y="10799307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D108E8E-9271-CDE5-1D4E-624D35A97005}"/>
              </a:ext>
            </a:extLst>
          </p:cNvPr>
          <p:cNvCxnSpPr>
            <a:cxnSpLocks/>
          </p:cNvCxnSpPr>
          <p:nvPr/>
        </p:nvCxnSpPr>
        <p:spPr>
          <a:xfrm flipH="1">
            <a:off x="15566083" y="3456966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80769B-25E2-C313-9635-E298604D07B8}"/>
              </a:ext>
            </a:extLst>
          </p:cNvPr>
          <p:cNvCxnSpPr>
            <a:cxnSpLocks/>
          </p:cNvCxnSpPr>
          <p:nvPr/>
        </p:nvCxnSpPr>
        <p:spPr>
          <a:xfrm flipH="1">
            <a:off x="14882991" y="6919814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461A048-AC1E-EE20-FBC2-5EB76931AEB6}"/>
              </a:ext>
            </a:extLst>
          </p:cNvPr>
          <p:cNvSpPr/>
          <p:nvPr/>
        </p:nvSpPr>
        <p:spPr>
          <a:xfrm>
            <a:off x="1564427" y="7488858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729D491-B56C-4A24-99A6-36B6FC307E0B}"/>
              </a:ext>
            </a:extLst>
          </p:cNvPr>
          <p:cNvSpPr txBox="1"/>
          <p:nvPr/>
        </p:nvSpPr>
        <p:spPr>
          <a:xfrm>
            <a:off x="1516336" y="11459419"/>
            <a:ext cx="348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Machine</a:t>
            </a:r>
            <a:r>
              <a:rPr lang="de-DE" sz="3200" dirty="0"/>
              <a:t> Learning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AF7230B-E64D-6792-9960-E918A3543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879" y="10507447"/>
            <a:ext cx="7415654" cy="248871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78FFFB-B89A-DBE5-355B-A88DC4128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8897" y="11003246"/>
            <a:ext cx="5162476" cy="14971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0745DFB-EA01-5447-5DDD-28021ABC8B71}"/>
              </a:ext>
            </a:extLst>
          </p:cNvPr>
          <p:cNvSpPr txBox="1"/>
          <p:nvPr/>
        </p:nvSpPr>
        <p:spPr>
          <a:xfrm>
            <a:off x="152400" y="13311332"/>
            <a:ext cx="348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siehe Quellen Folie</a:t>
            </a:r>
          </a:p>
        </p:txBody>
      </p:sp>
    </p:spTree>
    <p:extLst>
      <p:ext uri="{BB962C8B-B14F-4D97-AF65-F5344CB8AC3E}">
        <p14:creationId xmlns:p14="http://schemas.microsoft.com/office/powerpoint/2010/main" val="254204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E3C06FE-17EF-78D4-A76E-1E562586667F}"/>
              </a:ext>
            </a:extLst>
          </p:cNvPr>
          <p:cNvSpPr/>
          <p:nvPr/>
        </p:nvSpPr>
        <p:spPr>
          <a:xfrm>
            <a:off x="1086615" y="5838824"/>
            <a:ext cx="6676559" cy="2990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Training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Python </a:t>
            </a:r>
            <a:r>
              <a:rPr lang="de-DE" sz="3600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de-DE" sz="3600" dirty="0" err="1">
                <a:solidFill>
                  <a:schemeClr val="bg2"/>
                </a:solidFill>
              </a:rPr>
              <a:t>Tensorflow</a:t>
            </a:r>
            <a:r>
              <a:rPr lang="de-DE" sz="3600" dirty="0">
                <a:solidFill>
                  <a:schemeClr val="bg2"/>
                </a:solidFill>
              </a:rPr>
              <a:t> / Keras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C8DB6CB-8850-6532-E9EC-09A8AB40E28A}"/>
              </a:ext>
            </a:extLst>
          </p:cNvPr>
          <p:cNvSpPr/>
          <p:nvPr/>
        </p:nvSpPr>
        <p:spPr>
          <a:xfrm>
            <a:off x="10721663" y="3202779"/>
            <a:ext cx="9203921" cy="82629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Vorhersage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Tensorflow.js (Frontend)</a:t>
            </a:r>
          </a:p>
          <a:p>
            <a:pPr algn="ctr"/>
            <a:endParaRPr lang="de-DE" sz="36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Trainiertes Python Modell Laden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Umwandlung Canvas Bild in Tensor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Vorhersage durchführen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Ergebnis Auswerten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427418A-E44E-F665-507D-CC2CD8FB82BD}"/>
              </a:ext>
            </a:extLst>
          </p:cNvPr>
          <p:cNvSpPr/>
          <p:nvPr/>
        </p:nvSpPr>
        <p:spPr>
          <a:xfrm>
            <a:off x="8008698" y="6734104"/>
            <a:ext cx="2467441" cy="1200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AB1F1E-C205-D136-90AA-B83B52EB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456" y="9096373"/>
            <a:ext cx="4873189" cy="4027282"/>
          </a:xfrm>
          <a:prstGeom prst="roundRect">
            <a:avLst>
              <a:gd name="adj" fmla="val 16667"/>
            </a:avLst>
          </a:prstGeom>
          <a:ln w="38100">
            <a:solidFill>
              <a:schemeClr val="bg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72555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ACCOUNTSYSTEM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C44436-C569-5821-0408-3AF60A45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2" y="3238500"/>
            <a:ext cx="13038138" cy="94560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1ED4CB5-3709-1A6C-4928-C485E1A37B72}"/>
              </a:ext>
            </a:extLst>
          </p:cNvPr>
          <p:cNvSpPr txBox="1"/>
          <p:nvPr/>
        </p:nvSpPr>
        <p:spPr>
          <a:xfrm>
            <a:off x="9372600" y="32575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MySQL Datenbank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0FF704-790C-4C2A-AE27-969646B6952C}"/>
              </a:ext>
            </a:extLst>
          </p:cNvPr>
          <p:cNvSpPr txBox="1"/>
          <p:nvPr/>
        </p:nvSpPr>
        <p:spPr>
          <a:xfrm>
            <a:off x="1322174" y="6329169"/>
            <a:ext cx="5745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Informationen können einzelnen Nutzern zugeordnet werden.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4" name="Grafik 13" descr="Informationen mit einfarbiger Füllung">
            <a:extLst>
              <a:ext uri="{FF2B5EF4-FFF2-40B4-BE49-F238E27FC236}">
                <a16:creationId xmlns:a16="http://schemas.microsoft.com/office/drawing/2014/main" id="{05386720-2DA3-3226-78D7-C807FE31E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23" y="55964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2A1F2E3-2648-3147-6478-AAC2D8AB954D}"/>
              </a:ext>
            </a:extLst>
          </p:cNvPr>
          <p:cNvSpPr/>
          <p:nvPr/>
        </p:nvSpPr>
        <p:spPr>
          <a:xfrm>
            <a:off x="1111158" y="11000266"/>
            <a:ext cx="12020550" cy="19893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SICHERHEIT / BACKEND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6596D2-D9EE-D832-73C7-D7FF822854EE}"/>
              </a:ext>
            </a:extLst>
          </p:cNvPr>
          <p:cNvSpPr txBox="1"/>
          <p:nvPr/>
        </p:nvSpPr>
        <p:spPr>
          <a:xfrm>
            <a:off x="1114587" y="1031681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Check nach DOM-Manipulationen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BFC9FA-7503-A27D-6215-BA0A807E5BCF}"/>
              </a:ext>
            </a:extLst>
          </p:cNvPr>
          <p:cNvSpPr txBox="1"/>
          <p:nvPr/>
        </p:nvSpPr>
        <p:spPr>
          <a:xfrm>
            <a:off x="1681120" y="3272774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Prepared</a:t>
            </a:r>
            <a:r>
              <a:rPr lang="de-DE" sz="3600" dirty="0"/>
              <a:t> Statements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9CE17AF-CFCD-ABA0-5754-8BC2A46FE2A1}"/>
              </a:ext>
            </a:extLst>
          </p:cNvPr>
          <p:cNvGrpSpPr/>
          <p:nvPr/>
        </p:nvGrpSpPr>
        <p:grpSpPr>
          <a:xfrm>
            <a:off x="501558" y="4162933"/>
            <a:ext cx="13242925" cy="5478423"/>
            <a:chOff x="10242957" y="4586146"/>
            <a:chExt cx="13242925" cy="547842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EED9C42-69A2-71A2-441D-F730C841D114}"/>
                </a:ext>
              </a:extLst>
            </p:cNvPr>
            <p:cNvSpPr txBox="1"/>
            <p:nvPr/>
          </p:nvSpPr>
          <p:spPr>
            <a:xfrm>
              <a:off x="10242957" y="4586146"/>
              <a:ext cx="13242925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      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=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datasets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=?;";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mysqli_stmt_init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connection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(!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mysqli_stmt_prepare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)){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echo "SQL Statement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failed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mysqli_stmt_bind_param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s",$_POST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"]);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mysqli_stmt_execute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mysqli_stmt_get_result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fetch_assoc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()) 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"];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}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05A2E3A-1B0A-58C2-65F0-43917904E96D}"/>
                </a:ext>
              </a:extLst>
            </p:cNvPr>
            <p:cNvSpPr/>
            <p:nvPr/>
          </p:nvSpPr>
          <p:spPr>
            <a:xfrm>
              <a:off x="11722554" y="4605196"/>
              <a:ext cx="10013495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6C5A091-AFAD-6C16-F006-ACD3F9FDC105}"/>
                </a:ext>
              </a:extLst>
            </p:cNvPr>
            <p:cNvSpPr/>
            <p:nvPr/>
          </p:nvSpPr>
          <p:spPr>
            <a:xfrm>
              <a:off x="11722555" y="5515058"/>
              <a:ext cx="7765595" cy="4143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4A0B204-3681-4563-7AAB-8E28F4C84824}"/>
                </a:ext>
              </a:extLst>
            </p:cNvPr>
            <p:cNvSpPr/>
            <p:nvPr/>
          </p:nvSpPr>
          <p:spPr>
            <a:xfrm>
              <a:off x="12573000" y="6735547"/>
              <a:ext cx="10744200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71474B9-5928-68CA-597A-80CC0F3ACB66}"/>
              </a:ext>
            </a:extLst>
          </p:cNvPr>
          <p:cNvSpPr txBox="1"/>
          <p:nvPr/>
        </p:nvSpPr>
        <p:spPr>
          <a:xfrm>
            <a:off x="1804750" y="11000266"/>
            <a:ext cx="134986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</a:rPr>
              <a:t>$_POST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preg_match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"/{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}/</a:t>
            </a:r>
            <a:r>
              <a:rPr 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])){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  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 and category </a:t>
            </a:r>
            <a:r>
              <a:rPr lang="en-US" sz="2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missmatch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 Please reload the page."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3A96D6-31B8-C75F-5E87-5E6145B9FE9C}"/>
              </a:ext>
            </a:extLst>
          </p:cNvPr>
          <p:cNvSpPr txBox="1"/>
          <p:nvPr/>
        </p:nvSpPr>
        <p:spPr>
          <a:xfrm>
            <a:off x="14627680" y="677870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Hash </a:t>
            </a:r>
            <a:r>
              <a:rPr lang="de-DE" sz="3600" dirty="0" err="1"/>
              <a:t>Salted</a:t>
            </a:r>
            <a:r>
              <a:rPr lang="de-DE" sz="3600" dirty="0"/>
              <a:t> Passwort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167384B-2DDC-DDA2-442C-8347FCBF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939" y="7652426"/>
            <a:ext cx="7975570" cy="2162175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4A169F-7B0A-CBF1-2FBD-3BD4D0187298}"/>
              </a:ext>
            </a:extLst>
          </p:cNvPr>
          <p:cNvSpPr/>
          <p:nvPr/>
        </p:nvSpPr>
        <p:spPr>
          <a:xfrm>
            <a:off x="14475280" y="7445774"/>
            <a:ext cx="9010602" cy="2617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F8717B-FEAD-636D-BC80-76A9D187A977}"/>
              </a:ext>
            </a:extLst>
          </p:cNvPr>
          <p:cNvSpPr/>
          <p:nvPr/>
        </p:nvSpPr>
        <p:spPr>
          <a:xfrm>
            <a:off x="1111158" y="3986992"/>
            <a:ext cx="12646477" cy="5617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3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/>
        </p:nvSpPr>
        <p:spPr>
          <a:xfrm>
            <a:off x="1856909" y="722921"/>
            <a:ext cx="200196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1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9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481" y="2705100"/>
            <a:ext cx="19410536" cy="9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8498AB-C68D-6C9B-BD85-9E256ED9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CB6E68D-7B2D-DCF5-F07C-D3F2C7CE1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412" y="3481250"/>
            <a:ext cx="14905038" cy="81772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5DA325-BA0E-9822-D4BA-214D03A30FF4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96138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336334" y="5796171"/>
            <a:ext cx="2170498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AUFMERKSAMKEIT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HABEN SIE NOCH FRAGEN?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A66E2F-8DEF-B447-7405-BC5445BC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2F7A3EBE-A14F-0FD4-BFE0-BE8DE5B087E3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Quellen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87CCEE-BE36-FBE6-CE14-46C04A12BA14}"/>
              </a:ext>
            </a:extLst>
          </p:cNvPr>
          <p:cNvSpPr txBox="1"/>
          <p:nvPr/>
        </p:nvSpPr>
        <p:spPr>
          <a:xfrm>
            <a:off x="2362200" y="3340965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Folie 13 (Technologie)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5D55E0-A5D9-98F2-F14F-458C6A620791}"/>
              </a:ext>
            </a:extLst>
          </p:cNvPr>
          <p:cNvSpPr txBox="1"/>
          <p:nvPr/>
        </p:nvSpPr>
        <p:spPr>
          <a:xfrm>
            <a:off x="2667000" y="4488120"/>
            <a:ext cx="1796415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HTML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CSS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JavaScript Logo: </a:t>
            </a:r>
            <a:r>
              <a:rPr lang="de-DE" sz="2400" dirty="0"/>
              <a:t>https://commons.wikimedia.org/wiki/File:Javascript-shield.svg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jQuery</a:t>
            </a:r>
            <a:r>
              <a:rPr lang="de-DE" sz="3600" dirty="0"/>
              <a:t> Logo: </a:t>
            </a:r>
            <a:r>
              <a:rPr lang="de-DE" sz="2400" dirty="0"/>
              <a:t>https://clubcomputer.at/2017/11/20/jqueryjqueryui/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PHP Logo: </a:t>
            </a:r>
            <a:r>
              <a:rPr lang="de-DE" sz="2400" dirty="0"/>
              <a:t>https://de.m.wikipedia.org/wiki/Datei:PHP-logo.svg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MySQL Logo: </a:t>
            </a:r>
            <a:r>
              <a:rPr lang="de-DE" sz="2400" dirty="0"/>
              <a:t>https://de.wikipedia.org/wiki/Datei:MySQL_logo.svg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Tensorflow</a:t>
            </a:r>
            <a:r>
              <a:rPr lang="de-DE" sz="3600" dirty="0"/>
              <a:t> Logo: </a:t>
            </a:r>
            <a:r>
              <a:rPr lang="de-DE" sz="2400" dirty="0"/>
              <a:t>https://www.amd.com/de/graphics/servers-solutions-rocm-ml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Keras Logo: </a:t>
            </a:r>
            <a:r>
              <a:rPr lang="de-DE" sz="2400" dirty="0"/>
              <a:t>https://keras.io</a:t>
            </a:r>
          </a:p>
          <a:p>
            <a:r>
              <a:rPr lang="de-DE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073A58-B945-87C7-C807-E327BD31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11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115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3425214" y="4985952"/>
            <a:ext cx="38328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2676059" y="509467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3645355" y="9742810"/>
            <a:ext cx="771253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2400" dirty="0"/>
          </a:p>
        </p:txBody>
      </p:sp>
      <p:sp>
        <p:nvSpPr>
          <p:cNvPr id="240" name="Google Shape;240;p2"/>
          <p:cNvSpPr/>
          <p:nvPr/>
        </p:nvSpPr>
        <p:spPr>
          <a:xfrm>
            <a:off x="2676058" y="987896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237;p2">
            <a:extLst>
              <a:ext uri="{FF2B5EF4-FFF2-40B4-BE49-F238E27FC236}">
                <a16:creationId xmlns:a16="http://schemas.microsoft.com/office/drawing/2014/main" id="{81D954B4-35A9-A119-6B39-6AFD41A08A0B}"/>
              </a:ext>
            </a:extLst>
          </p:cNvPr>
          <p:cNvSpPr txBox="1"/>
          <p:nvPr/>
        </p:nvSpPr>
        <p:spPr>
          <a:xfrm>
            <a:off x="3425214" y="8092666"/>
            <a:ext cx="49567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38;p2">
            <a:extLst>
              <a:ext uri="{FF2B5EF4-FFF2-40B4-BE49-F238E27FC236}">
                <a16:creationId xmlns:a16="http://schemas.microsoft.com/office/drawing/2014/main" id="{57263001-E092-9FF2-19A7-3ABAE067E14A}"/>
              </a:ext>
            </a:extLst>
          </p:cNvPr>
          <p:cNvSpPr/>
          <p:nvPr/>
        </p:nvSpPr>
        <p:spPr>
          <a:xfrm>
            <a:off x="2676058" y="822881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C1C076-DE76-8024-0F49-90E0355A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237;p2">
            <a:extLst>
              <a:ext uri="{FF2B5EF4-FFF2-40B4-BE49-F238E27FC236}">
                <a16:creationId xmlns:a16="http://schemas.microsoft.com/office/drawing/2014/main" id="{4A466E83-CF45-EEBB-AB1F-633702E026BC}"/>
              </a:ext>
            </a:extLst>
          </p:cNvPr>
          <p:cNvSpPr txBox="1"/>
          <p:nvPr/>
        </p:nvSpPr>
        <p:spPr>
          <a:xfrm>
            <a:off x="3425214" y="6442522"/>
            <a:ext cx="62521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Layout Design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8;p2">
            <a:extLst>
              <a:ext uri="{FF2B5EF4-FFF2-40B4-BE49-F238E27FC236}">
                <a16:creationId xmlns:a16="http://schemas.microsoft.com/office/drawing/2014/main" id="{C3FF2326-0BEA-1A31-7953-0CD1904D2A73}"/>
              </a:ext>
            </a:extLst>
          </p:cNvPr>
          <p:cNvSpPr/>
          <p:nvPr/>
        </p:nvSpPr>
        <p:spPr>
          <a:xfrm>
            <a:off x="2676059" y="657867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150152"/>
            <a:ext cx="25109425" cy="16630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-2416629" y="-1601049"/>
            <a:ext cx="31252885" cy="17532711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10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b="0" i="0" u="sng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https://www.pexels.com/photo/person-writing-on-notebook-669615/</a:t>
            </a:r>
            <a:endParaRPr sz="1400" b="0" i="0" u="sng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2E30B7-88C9-C661-07FF-BF711B6A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Projektbeschreibung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F3D9F7-5B6D-D58D-FF18-F555BA42F972}"/>
              </a:ext>
            </a:extLst>
          </p:cNvPr>
          <p:cNvSpPr txBox="1"/>
          <p:nvPr/>
        </p:nvSpPr>
        <p:spPr>
          <a:xfrm>
            <a:off x="2266950" y="4189806"/>
            <a:ext cx="1562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Anwendungsname</a:t>
            </a:r>
            <a:r>
              <a:rPr lang="de-DE" sz="3600" dirty="0"/>
              <a:t>: Learning By Drawing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Anwendungsbereich</a:t>
            </a:r>
            <a:r>
              <a:rPr lang="de-DE" sz="3600" dirty="0"/>
              <a:t>: Lernanwendung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sp>
        <p:nvSpPr>
          <p:cNvPr id="4" name="Google Shape;258;p4">
            <a:extLst>
              <a:ext uri="{FF2B5EF4-FFF2-40B4-BE49-F238E27FC236}">
                <a16:creationId xmlns:a16="http://schemas.microsoft.com/office/drawing/2014/main" id="{ECE69B0B-1F28-BF32-A60A-94875C05E815}"/>
              </a:ext>
            </a:extLst>
          </p:cNvPr>
          <p:cNvSpPr txBox="1"/>
          <p:nvPr/>
        </p:nvSpPr>
        <p:spPr>
          <a:xfrm>
            <a:off x="1856909" y="7415252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Projektziel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0CF44-2A98-F890-9A77-E6D915DF9CAE}"/>
              </a:ext>
            </a:extLst>
          </p:cNvPr>
          <p:cNvSpPr txBox="1"/>
          <p:nvPr/>
        </p:nvSpPr>
        <p:spPr>
          <a:xfrm>
            <a:off x="2266951" y="9090458"/>
            <a:ext cx="1562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/>
              <a:t>Freihandzeichenerkennung </a:t>
            </a:r>
            <a:r>
              <a:rPr lang="de-DE" sz="3600" dirty="0">
                <a:sym typeface="Wingdings" panose="05000000000000000000" pitchFamily="2" charset="2"/>
              </a:rPr>
              <a:t> verschiedene Kategorien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Lernerfolge nachvollziehbar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Lernen unterstützen und vereinfachen </a:t>
            </a: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083D1-45D0-7F30-4CA4-3602A6DC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42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348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50318" y="1161317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Funktionen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DDE4E6-AB23-07B6-8FDB-EECF817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F882F386-E9E6-7D16-85E7-24D3ABF73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159" y="3030750"/>
            <a:ext cx="1327616" cy="13276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8061A7E-9A45-4BFE-7251-E6D1CE88A8E4}"/>
              </a:ext>
            </a:extLst>
          </p:cNvPr>
          <p:cNvSpPr txBox="1"/>
          <p:nvPr/>
        </p:nvSpPr>
        <p:spPr>
          <a:xfrm>
            <a:off x="4416424" y="5336952"/>
            <a:ext cx="1016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Lernauswahl aus verschiedenen Kategorien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F4A81-9FB5-067C-ECC7-D812BD6C6AE9}"/>
              </a:ext>
            </a:extLst>
          </p:cNvPr>
          <p:cNvSpPr txBox="1"/>
          <p:nvPr/>
        </p:nvSpPr>
        <p:spPr>
          <a:xfrm>
            <a:off x="4480088" y="6785316"/>
            <a:ext cx="13204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Lernprozess beeinflussen durch verschiedene Parameter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Intelligentes Lernen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Lernpläne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Übungsanzahl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16DD2-C973-D216-8E64-775375FC2D4D}"/>
              </a:ext>
            </a:extLst>
          </p:cNvPr>
          <p:cNvSpPr txBox="1"/>
          <p:nvPr/>
        </p:nvSpPr>
        <p:spPr>
          <a:xfrm>
            <a:off x="4416425" y="3563198"/>
            <a:ext cx="417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Account System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2E4D3D-B1C2-3E7E-25C9-615C8D102AE6}"/>
              </a:ext>
            </a:extLst>
          </p:cNvPr>
          <p:cNvSpPr txBox="1"/>
          <p:nvPr/>
        </p:nvSpPr>
        <p:spPr>
          <a:xfrm>
            <a:off x="4416423" y="9804162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Visualisierung der Lernerfolge</a:t>
            </a:r>
          </a:p>
        </p:txBody>
      </p:sp>
      <p:pic>
        <p:nvPicPr>
          <p:cNvPr id="14" name="Grafik 13" descr="Brainstorming mit einfarbiger Füllung">
            <a:extLst>
              <a:ext uri="{FF2B5EF4-FFF2-40B4-BE49-F238E27FC236}">
                <a16:creationId xmlns:a16="http://schemas.microsoft.com/office/drawing/2014/main" id="{DEF08EFC-4A78-3BFA-DCE1-46DAF1C3B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4159" y="5059974"/>
            <a:ext cx="1200289" cy="1200289"/>
          </a:xfrm>
          <a:prstGeom prst="rect">
            <a:avLst/>
          </a:prstGeom>
        </p:spPr>
      </p:pic>
      <p:pic>
        <p:nvPicPr>
          <p:cNvPr id="16" name="Grafik 15" descr="Prüfliste mit einfarbiger Füllung">
            <a:extLst>
              <a:ext uri="{FF2B5EF4-FFF2-40B4-BE49-F238E27FC236}">
                <a16:creationId xmlns:a16="http://schemas.microsoft.com/office/drawing/2014/main" id="{A8FB4532-EC4B-C4BF-F039-E28A616E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4159" y="7188820"/>
            <a:ext cx="1327616" cy="1327616"/>
          </a:xfrm>
          <a:prstGeom prst="rect">
            <a:avLst/>
          </a:prstGeom>
        </p:spPr>
      </p:pic>
      <p:pic>
        <p:nvPicPr>
          <p:cNvPr id="18" name="Grafik 17" descr="Balkendiagramm mit einfarbiger Füllung">
            <a:extLst>
              <a:ext uri="{FF2B5EF4-FFF2-40B4-BE49-F238E27FC236}">
                <a16:creationId xmlns:a16="http://schemas.microsoft.com/office/drawing/2014/main" id="{C3E756AF-1C53-01D2-EA1E-C933E8FDE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4159" y="9463519"/>
            <a:ext cx="1327616" cy="132761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7244CF8-5550-4914-F9C4-5D89081D888C}"/>
              </a:ext>
            </a:extLst>
          </p:cNvPr>
          <p:cNvSpPr txBox="1"/>
          <p:nvPr/>
        </p:nvSpPr>
        <p:spPr>
          <a:xfrm>
            <a:off x="4416423" y="11741169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Freihandzeichenerkennung durch Neuronales Netz</a:t>
            </a:r>
          </a:p>
        </p:txBody>
      </p:sp>
      <p:pic>
        <p:nvPicPr>
          <p:cNvPr id="21" name="Grafik 20" descr="Künstliche Intelligenz mit einfarbiger Füllung">
            <a:extLst>
              <a:ext uri="{FF2B5EF4-FFF2-40B4-BE49-F238E27FC236}">
                <a16:creationId xmlns:a16="http://schemas.microsoft.com/office/drawing/2014/main" id="{8728BFAC-A482-5D0D-A7E1-18FA29CEE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4159" y="11440270"/>
            <a:ext cx="1327616" cy="13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7852" y="-2239781"/>
            <a:ext cx="25073353" cy="1671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/>
        </p:nvSpPr>
        <p:spPr>
          <a:xfrm>
            <a:off x="0" y="13339870"/>
            <a:ext cx="196513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https://www.pexels.com/photo/macbook-pro-92904/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-805189" y="-4407763"/>
            <a:ext cx="26778857" cy="20310908"/>
          </a:xfrm>
          <a:prstGeom prst="rect">
            <a:avLst/>
          </a:prstGeom>
          <a:solidFill>
            <a:schemeClr val="accent5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10000" b="1" dirty="0">
                <a:solidFill>
                  <a:schemeClr val="lt1"/>
                </a:solidFill>
                <a:latin typeface="Montserrat"/>
                <a:sym typeface="Montserrat"/>
              </a:rPr>
              <a:t>Layout und Design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7302A4-14F1-2614-1117-8E22D461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4" y="3633318"/>
            <a:ext cx="9929152" cy="7730005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91A5E3-0B39-AEEB-A0CC-CDA23923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374" y="3633318"/>
            <a:ext cx="9926029" cy="773000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63BAF72-5428-03F6-1EF3-384D04F00A02}"/>
              </a:ext>
            </a:extLst>
          </p:cNvPr>
          <p:cNvSpPr/>
          <p:nvPr/>
        </p:nvSpPr>
        <p:spPr>
          <a:xfrm>
            <a:off x="11046990" y="7181850"/>
            <a:ext cx="1504950" cy="1123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152690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Login Seite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922188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Lernauswahl Seite</a:t>
            </a:r>
          </a:p>
        </p:txBody>
      </p:sp>
      <p:sp>
        <p:nvSpPr>
          <p:cNvPr id="11" name="Google Shape;258;p4">
            <a:extLst>
              <a:ext uri="{FF2B5EF4-FFF2-40B4-BE49-F238E27FC236}">
                <a16:creationId xmlns:a16="http://schemas.microsoft.com/office/drawing/2014/main" id="{B91312E0-73F3-32BC-1C91-31C90ADB4D76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2C4AB2-7B08-B1F2-3C18-3C4F0D7431C3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82522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438440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Lernerfolge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467188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Lernpläne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F02D0B-EB97-9036-3B61-EA2B9F0D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98" y="5112543"/>
            <a:ext cx="9471626" cy="7376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7765F9-E0DE-D9C6-176B-EC04F6E6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575" y="5112543"/>
            <a:ext cx="9471626" cy="7376133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0F8E583-E04B-B22C-DCA7-4F595D19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48" y="231863"/>
            <a:ext cx="2063351" cy="160685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9607550" y="194720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sp>
        <p:nvSpPr>
          <p:cNvPr id="15" name="Pfeil: nach links, rechts und oben 14">
            <a:extLst>
              <a:ext uri="{FF2B5EF4-FFF2-40B4-BE49-F238E27FC236}">
                <a16:creationId xmlns:a16="http://schemas.microsoft.com/office/drawing/2014/main" id="{CA86F98B-2CE9-3AEA-00B6-F5F06CA1768C}"/>
              </a:ext>
            </a:extLst>
          </p:cNvPr>
          <p:cNvSpPr/>
          <p:nvPr/>
        </p:nvSpPr>
        <p:spPr>
          <a:xfrm>
            <a:off x="11029952" y="2824972"/>
            <a:ext cx="1332124" cy="2009203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258;p4">
            <a:extLst>
              <a:ext uri="{FF2B5EF4-FFF2-40B4-BE49-F238E27FC236}">
                <a16:creationId xmlns:a16="http://schemas.microsoft.com/office/drawing/2014/main" id="{80ED5766-F9E8-C6F0-2748-2C95E5CF062A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F0D135-B194-BED6-B0E7-6697B5D7FCF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5722347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Benutzerdefiniert</PresentationFormat>
  <Paragraphs>122</Paragraphs>
  <Slides>19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Montserrat Thin</vt:lpstr>
      <vt:lpstr>Lato Light</vt:lpstr>
      <vt:lpstr>Arial</vt:lpstr>
      <vt:lpstr>Consolas</vt:lpstr>
      <vt:lpstr>Wingdings</vt:lpstr>
      <vt:lpstr>Montserrat Light</vt:lpstr>
      <vt:lpstr>Montserrat</vt:lpstr>
      <vt:lpstr>Calibri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Reichenbach</dc:creator>
  <cp:lastModifiedBy>Silas Kammerer</cp:lastModifiedBy>
  <cp:revision>50</cp:revision>
  <dcterms:created xsi:type="dcterms:W3CDTF">2014-11-12T21:47:38Z</dcterms:created>
  <dcterms:modified xsi:type="dcterms:W3CDTF">2022-08-03T18:21:15Z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0x01010097FE649D74DA2248BB88761384F30A23</vt:lpwstr>
  </property>
</Properties>
</file>